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sldIdLst>
    <p:sldId id="2561" r:id="rId5"/>
    <p:sldId id="2562" r:id="rId6"/>
    <p:sldId id="2563" r:id="rId7"/>
    <p:sldId id="2564" r:id="rId8"/>
    <p:sldId id="2565" r:id="rId9"/>
    <p:sldId id="2574" r:id="rId10"/>
    <p:sldId id="2566" r:id="rId11"/>
    <p:sldId id="2567" r:id="rId12"/>
    <p:sldId id="2576" r:id="rId13"/>
    <p:sldId id="2570" r:id="rId14"/>
    <p:sldId id="2575" r:id="rId15"/>
    <p:sldId id="2571" r:id="rId16"/>
    <p:sldId id="2577" r:id="rId17"/>
    <p:sldId id="2578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B52B9B-2DD6-F54F-8488-A2D55AAC6252}" v="1" dt="2026-04-17T08:01:31.5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k Green" userId="ad1de6bd-81f9-4e79-a5b5-b8ed437e30cb" providerId="ADAL" clId="{A0B55B90-98B4-5C0B-B38E-102490E5A0EB}"/>
    <pc:docChg chg="custSel modSld">
      <pc:chgData name="Jack Green" userId="ad1de6bd-81f9-4e79-a5b5-b8ed437e30cb" providerId="ADAL" clId="{A0B55B90-98B4-5C0B-B38E-102490E5A0EB}" dt="2026-04-17T08:01:31.562" v="0" actId="27636"/>
      <pc:docMkLst>
        <pc:docMk/>
      </pc:docMkLst>
      <pc:sldChg chg="modSp mod">
        <pc:chgData name="Jack Green" userId="ad1de6bd-81f9-4e79-a5b5-b8ed437e30cb" providerId="ADAL" clId="{A0B55B90-98B4-5C0B-B38E-102490E5A0EB}" dt="2026-04-17T08:01:31.562" v="0" actId="27636"/>
        <pc:sldMkLst>
          <pc:docMk/>
          <pc:sldMk cId="523552385" sldId="2567"/>
        </pc:sldMkLst>
        <pc:spChg chg="mod">
          <ac:chgData name="Jack Green" userId="ad1de6bd-81f9-4e79-a5b5-b8ed437e30cb" providerId="ADAL" clId="{A0B55B90-98B4-5C0B-B38E-102490E5A0EB}" dt="2026-04-17T08:01:31.562" v="0" actId="27636"/>
          <ac:spMkLst>
            <pc:docMk/>
            <pc:sldMk cId="523552385" sldId="2567"/>
            <ac:spMk id="2" creationId="{D9F36095-9A32-015A-4FF7-D42802170C50}"/>
          </ac:spMkLst>
        </pc:spChg>
      </pc:sldChg>
    </pc:docChg>
  </pc:docChgLst>
  <pc:docChgLst>
    <pc:chgData name="Jack Green" userId="S::jgreen@compassps.uk::ad1de6bd-81f9-4e79-a5b5-b8ed437e30cb" providerId="AD" clId="Web-{8D0B573B-08C3-F04A-9338-4B777A64D0A9}"/>
    <pc:docChg chg="addSld delSld modSld sldOrd">
      <pc:chgData name="Jack Green" userId="S::jgreen@compassps.uk::ad1de6bd-81f9-4e79-a5b5-b8ed437e30cb" providerId="AD" clId="Web-{8D0B573B-08C3-F04A-9338-4B777A64D0A9}" dt="2026-03-19T10:12:25.608" v="466" actId="1076"/>
      <pc:docMkLst>
        <pc:docMk/>
      </pc:docMkLst>
      <pc:sldChg chg="del">
        <pc:chgData name="Jack Green" userId="S::jgreen@compassps.uk::ad1de6bd-81f9-4e79-a5b5-b8ed437e30cb" providerId="AD" clId="Web-{8D0B573B-08C3-F04A-9338-4B777A64D0A9}" dt="2026-03-19T09:51:56.860" v="13"/>
        <pc:sldMkLst>
          <pc:docMk/>
          <pc:sldMk cId="109857222" sldId="256"/>
        </pc:sldMkLst>
      </pc:sldChg>
      <pc:sldChg chg="addSp modSp add modNotes">
        <pc:chgData name="Jack Green" userId="S::jgreen@compassps.uk::ad1de6bd-81f9-4e79-a5b5-b8ed437e30cb" providerId="AD" clId="Web-{8D0B573B-08C3-F04A-9338-4B777A64D0A9}" dt="2026-03-19T09:53:27.193" v="85" actId="14100"/>
        <pc:sldMkLst>
          <pc:docMk/>
          <pc:sldMk cId="118380052" sldId="2561"/>
        </pc:sldMkLst>
        <pc:spChg chg="mod">
          <ac:chgData name="Jack Green" userId="S::jgreen@compassps.uk::ad1de6bd-81f9-4e79-a5b5-b8ed437e30cb" providerId="AD" clId="Web-{8D0B573B-08C3-F04A-9338-4B777A64D0A9}" dt="2026-03-19T09:52:12.970" v="18" actId="20577"/>
          <ac:spMkLst>
            <pc:docMk/>
            <pc:sldMk cId="118380052" sldId="2561"/>
            <ac:spMk id="2" creationId="{F6377B0C-88B0-1DE1-842A-427DA3FEF846}"/>
          </ac:spMkLst>
        </pc:spChg>
        <pc:spChg chg="mod">
          <ac:chgData name="Jack Green" userId="S::jgreen@compassps.uk::ad1de6bd-81f9-4e79-a5b5-b8ed437e30cb" providerId="AD" clId="Web-{8D0B573B-08C3-F04A-9338-4B777A64D0A9}" dt="2026-03-19T09:52:18.830" v="26" actId="20577"/>
          <ac:spMkLst>
            <pc:docMk/>
            <pc:sldMk cId="118380052" sldId="2561"/>
            <ac:spMk id="3" creationId="{79B2FD01-46B3-BC1E-A565-E1D2EB0879AA}"/>
          </ac:spMkLst>
        </pc:spChg>
        <pc:spChg chg="add mod">
          <ac:chgData name="Jack Green" userId="S::jgreen@compassps.uk::ad1de6bd-81f9-4e79-a5b5-b8ed437e30cb" providerId="AD" clId="Web-{8D0B573B-08C3-F04A-9338-4B777A64D0A9}" dt="2026-03-19T09:53:27.193" v="85" actId="14100"/>
          <ac:spMkLst>
            <pc:docMk/>
            <pc:sldMk cId="118380052" sldId="2561"/>
            <ac:spMk id="5" creationId="{CACBEF99-EC1C-A0EA-B5D6-F88F42D408F6}"/>
          </ac:spMkLst>
        </pc:spChg>
      </pc:sldChg>
      <pc:sldChg chg="add modNotes">
        <pc:chgData name="Jack Green" userId="S::jgreen@compassps.uk::ad1de6bd-81f9-4e79-a5b5-b8ed437e30cb" providerId="AD" clId="Web-{8D0B573B-08C3-F04A-9338-4B777A64D0A9}" dt="2026-03-19T09:53:35.521" v="87"/>
        <pc:sldMkLst>
          <pc:docMk/>
          <pc:sldMk cId="464428" sldId="2562"/>
        </pc:sldMkLst>
      </pc:sldChg>
      <pc:sldChg chg="addSp modSp add addAnim delAnim modNotes">
        <pc:chgData name="Jack Green" userId="S::jgreen@compassps.uk::ad1de6bd-81f9-4e79-a5b5-b8ed437e30cb" providerId="AD" clId="Web-{8D0B573B-08C3-F04A-9338-4B777A64D0A9}" dt="2026-03-19T09:56:52.994" v="173"/>
        <pc:sldMkLst>
          <pc:docMk/>
          <pc:sldMk cId="921379939" sldId="2563"/>
        </pc:sldMkLst>
        <pc:spChg chg="mod">
          <ac:chgData name="Jack Green" userId="S::jgreen@compassps.uk::ad1de6bd-81f9-4e79-a5b5-b8ed437e30cb" providerId="AD" clId="Web-{8D0B573B-08C3-F04A-9338-4B777A64D0A9}" dt="2026-03-19T09:55:39.290" v="125" actId="14100"/>
          <ac:spMkLst>
            <pc:docMk/>
            <pc:sldMk cId="921379939" sldId="2563"/>
            <ac:spMk id="4" creationId="{0976C530-987D-234F-F3BC-13B7FE10C47F}"/>
          </ac:spMkLst>
        </pc:spChg>
        <pc:spChg chg="add mod">
          <ac:chgData name="Jack Green" userId="S::jgreen@compassps.uk::ad1de6bd-81f9-4e79-a5b5-b8ed437e30cb" providerId="AD" clId="Web-{8D0B573B-08C3-F04A-9338-4B777A64D0A9}" dt="2026-03-19T09:56:39.822" v="172" actId="20577"/>
          <ac:spMkLst>
            <pc:docMk/>
            <pc:sldMk cId="921379939" sldId="2563"/>
            <ac:spMk id="6" creationId="{A6443DAB-0832-B467-2A1C-AFDEDDBC9867}"/>
          </ac:spMkLst>
        </pc:spChg>
      </pc:sldChg>
      <pc:sldChg chg="addSp modSp add modNotes">
        <pc:chgData name="Jack Green" userId="S::jgreen@compassps.uk::ad1de6bd-81f9-4e79-a5b5-b8ed437e30cb" providerId="AD" clId="Web-{8D0B573B-08C3-F04A-9338-4B777A64D0A9}" dt="2026-03-19T09:59:56.134" v="271" actId="20577"/>
        <pc:sldMkLst>
          <pc:docMk/>
          <pc:sldMk cId="3868318624" sldId="2564"/>
        </pc:sldMkLst>
        <pc:spChg chg="mod">
          <ac:chgData name="Jack Green" userId="S::jgreen@compassps.uk::ad1de6bd-81f9-4e79-a5b5-b8ed437e30cb" providerId="AD" clId="Web-{8D0B573B-08C3-F04A-9338-4B777A64D0A9}" dt="2026-03-19T09:59:56.134" v="271" actId="20577"/>
          <ac:spMkLst>
            <pc:docMk/>
            <pc:sldMk cId="3868318624" sldId="2564"/>
            <ac:spMk id="2" creationId="{2ACF1775-338D-74BB-7DE4-DAAAC6FFD2C2}"/>
          </ac:spMkLst>
        </pc:spChg>
        <pc:picChg chg="add">
          <ac:chgData name="Jack Green" userId="S::jgreen@compassps.uk::ad1de6bd-81f9-4e79-a5b5-b8ed437e30cb" providerId="AD" clId="Web-{8D0B573B-08C3-F04A-9338-4B777A64D0A9}" dt="2026-03-19T09:59:46.992" v="268"/>
          <ac:picMkLst>
            <pc:docMk/>
            <pc:sldMk cId="3868318624" sldId="2564"/>
            <ac:picMk id="4" creationId="{8A6F58E5-9978-38B9-5F3A-F6C815F413BB}"/>
          </ac:picMkLst>
        </pc:picChg>
      </pc:sldChg>
      <pc:sldChg chg="modSp add modNotes">
        <pc:chgData name="Jack Green" userId="S::jgreen@compassps.uk::ad1de6bd-81f9-4e79-a5b5-b8ed437e30cb" providerId="AD" clId="Web-{8D0B573B-08C3-F04A-9338-4B777A64D0A9}" dt="2026-03-19T09:57:34.291" v="178"/>
        <pc:sldMkLst>
          <pc:docMk/>
          <pc:sldMk cId="3597993995" sldId="2565"/>
        </pc:sldMkLst>
        <pc:spChg chg="mod">
          <ac:chgData name="Jack Green" userId="S::jgreen@compassps.uk::ad1de6bd-81f9-4e79-a5b5-b8ed437e30cb" providerId="AD" clId="Web-{8D0B573B-08C3-F04A-9338-4B777A64D0A9}" dt="2026-03-19T09:57:16.931" v="177"/>
          <ac:spMkLst>
            <pc:docMk/>
            <pc:sldMk cId="3597993995" sldId="2565"/>
            <ac:spMk id="4" creationId="{7385D073-84AD-927B-4B40-216B2B715437}"/>
          </ac:spMkLst>
        </pc:spChg>
      </pc:sldChg>
      <pc:sldChg chg="addSp modSp add modNotes">
        <pc:chgData name="Jack Green" userId="S::jgreen@compassps.uk::ad1de6bd-81f9-4e79-a5b5-b8ed437e30cb" providerId="AD" clId="Web-{8D0B573B-08C3-F04A-9338-4B777A64D0A9}" dt="2026-03-19T09:59:40.882" v="267" actId="14100"/>
        <pc:sldMkLst>
          <pc:docMk/>
          <pc:sldMk cId="2312813937" sldId="2566"/>
        </pc:sldMkLst>
        <pc:spChg chg="mod">
          <ac:chgData name="Jack Green" userId="S::jgreen@compassps.uk::ad1de6bd-81f9-4e79-a5b5-b8ed437e30cb" providerId="AD" clId="Web-{8D0B573B-08C3-F04A-9338-4B777A64D0A9}" dt="2026-03-19T09:59:40.882" v="267" actId="14100"/>
          <ac:spMkLst>
            <pc:docMk/>
            <pc:sldMk cId="2312813937" sldId="2566"/>
            <ac:spMk id="2" creationId="{5F8EBA1C-F4C0-51F4-DCB0-10526BD7A12C}"/>
          </ac:spMkLst>
        </pc:spChg>
        <pc:picChg chg="add mod">
          <ac:chgData name="Jack Green" userId="S::jgreen@compassps.uk::ad1de6bd-81f9-4e79-a5b5-b8ed437e30cb" providerId="AD" clId="Web-{8D0B573B-08C3-F04A-9338-4B777A64D0A9}" dt="2026-03-19T09:59:35.694" v="266" actId="1076"/>
          <ac:picMkLst>
            <pc:docMk/>
            <pc:sldMk cId="2312813937" sldId="2566"/>
            <ac:picMk id="3" creationId="{D021542C-8BC6-6920-A069-8E8EF2AD8DD0}"/>
          </ac:picMkLst>
        </pc:picChg>
      </pc:sldChg>
      <pc:sldChg chg="modSp add modNotes">
        <pc:chgData name="Jack Green" userId="S::jgreen@compassps.uk::ad1de6bd-81f9-4e79-a5b5-b8ed437e30cb" providerId="AD" clId="Web-{8D0B573B-08C3-F04A-9338-4B777A64D0A9}" dt="2026-03-19T10:00:16.480" v="274"/>
        <pc:sldMkLst>
          <pc:docMk/>
          <pc:sldMk cId="523552385" sldId="2567"/>
        </pc:sldMkLst>
        <pc:spChg chg="mod">
          <ac:chgData name="Jack Green" userId="S::jgreen@compassps.uk::ad1de6bd-81f9-4e79-a5b5-b8ed437e30cb" providerId="AD" clId="Web-{8D0B573B-08C3-F04A-9338-4B777A64D0A9}" dt="2026-03-19T10:00:01.885" v="272"/>
          <ac:spMkLst>
            <pc:docMk/>
            <pc:sldMk cId="523552385" sldId="2567"/>
            <ac:spMk id="4" creationId="{79B3A4A1-CF1E-F2FE-3E17-1F526368A7B4}"/>
          </ac:spMkLst>
        </pc:spChg>
      </pc:sldChg>
      <pc:sldChg chg="add del">
        <pc:chgData name="Jack Green" userId="S::jgreen@compassps.uk::ad1de6bd-81f9-4e79-a5b5-b8ed437e30cb" providerId="AD" clId="Web-{8D0B573B-08C3-F04A-9338-4B777A64D0A9}" dt="2026-03-19T10:01:02.063" v="275"/>
        <pc:sldMkLst>
          <pc:docMk/>
          <pc:sldMk cId="2232508967" sldId="2568"/>
        </pc:sldMkLst>
      </pc:sldChg>
      <pc:sldChg chg="add del">
        <pc:chgData name="Jack Green" userId="S::jgreen@compassps.uk::ad1de6bd-81f9-4e79-a5b5-b8ed437e30cb" providerId="AD" clId="Web-{8D0B573B-08C3-F04A-9338-4B777A64D0A9}" dt="2026-03-19T10:01:03.079" v="276"/>
        <pc:sldMkLst>
          <pc:docMk/>
          <pc:sldMk cId="2326801952" sldId="2569"/>
        </pc:sldMkLst>
      </pc:sldChg>
      <pc:sldChg chg="add modNotes">
        <pc:chgData name="Jack Green" userId="S::jgreen@compassps.uk::ad1de6bd-81f9-4e79-a5b5-b8ed437e30cb" providerId="AD" clId="Web-{8D0B573B-08C3-F04A-9338-4B777A64D0A9}" dt="2026-03-19T10:01:58.520" v="281"/>
        <pc:sldMkLst>
          <pc:docMk/>
          <pc:sldMk cId="73377303" sldId="2570"/>
        </pc:sldMkLst>
      </pc:sldChg>
      <pc:sldChg chg="modSp add modNotes">
        <pc:chgData name="Jack Green" userId="S::jgreen@compassps.uk::ad1de6bd-81f9-4e79-a5b5-b8ed437e30cb" providerId="AD" clId="Web-{8D0B573B-08C3-F04A-9338-4B777A64D0A9}" dt="2026-03-19T10:03:47.134" v="399" actId="20577"/>
        <pc:sldMkLst>
          <pc:docMk/>
          <pc:sldMk cId="1626964443" sldId="2571"/>
        </pc:sldMkLst>
        <pc:spChg chg="mod">
          <ac:chgData name="Jack Green" userId="S::jgreen@compassps.uk::ad1de6bd-81f9-4e79-a5b5-b8ed437e30cb" providerId="AD" clId="Web-{8D0B573B-08C3-F04A-9338-4B777A64D0A9}" dt="2026-03-19T10:03:02.383" v="336" actId="20577"/>
          <ac:spMkLst>
            <pc:docMk/>
            <pc:sldMk cId="1626964443" sldId="2571"/>
            <ac:spMk id="2" creationId="{75DD185D-28BE-B767-DCF2-6C1FE6312931}"/>
          </ac:spMkLst>
        </pc:spChg>
        <pc:spChg chg="mod">
          <ac:chgData name="Jack Green" userId="S::jgreen@compassps.uk::ad1de6bd-81f9-4e79-a5b5-b8ed437e30cb" providerId="AD" clId="Web-{8D0B573B-08C3-F04A-9338-4B777A64D0A9}" dt="2026-03-19T10:03:47.134" v="399" actId="20577"/>
          <ac:spMkLst>
            <pc:docMk/>
            <pc:sldMk cId="1626964443" sldId="2571"/>
            <ac:spMk id="4" creationId="{A31727E7-F905-23EE-CADB-DBACCA24C841}"/>
          </ac:spMkLst>
        </pc:spChg>
      </pc:sldChg>
      <pc:sldChg chg="add del">
        <pc:chgData name="Jack Green" userId="S::jgreen@compassps.uk::ad1de6bd-81f9-4e79-a5b5-b8ed437e30cb" providerId="AD" clId="Web-{8D0B573B-08C3-F04A-9338-4B777A64D0A9}" dt="2026-03-19T10:01:53.238" v="279"/>
        <pc:sldMkLst>
          <pc:docMk/>
          <pc:sldMk cId="440346365" sldId="2572"/>
        </pc:sldMkLst>
      </pc:sldChg>
      <pc:sldChg chg="add del modNotes">
        <pc:chgData name="Jack Green" userId="S::jgreen@compassps.uk::ad1de6bd-81f9-4e79-a5b5-b8ed437e30cb" providerId="AD" clId="Web-{8D0B573B-08C3-F04A-9338-4B777A64D0A9}" dt="2026-03-19T10:01:54.754" v="280"/>
        <pc:sldMkLst>
          <pc:docMk/>
          <pc:sldMk cId="1545015885" sldId="2573"/>
        </pc:sldMkLst>
      </pc:sldChg>
      <pc:sldChg chg="modSp add replId">
        <pc:chgData name="Jack Green" userId="S::jgreen@compassps.uk::ad1de6bd-81f9-4e79-a5b5-b8ed437e30cb" providerId="AD" clId="Web-{8D0B573B-08C3-F04A-9338-4B777A64D0A9}" dt="2026-03-19T09:58:44.841" v="261" actId="20577"/>
        <pc:sldMkLst>
          <pc:docMk/>
          <pc:sldMk cId="1418070750" sldId="2574"/>
        </pc:sldMkLst>
        <pc:spChg chg="mod">
          <ac:chgData name="Jack Green" userId="S::jgreen@compassps.uk::ad1de6bd-81f9-4e79-a5b5-b8ed437e30cb" providerId="AD" clId="Web-{8D0B573B-08C3-F04A-9338-4B777A64D0A9}" dt="2026-03-19T09:58:44.841" v="261" actId="20577"/>
          <ac:spMkLst>
            <pc:docMk/>
            <pc:sldMk cId="1418070750" sldId="2574"/>
            <ac:spMk id="4" creationId="{388578B7-878A-815C-AAB2-661FC475423D}"/>
          </ac:spMkLst>
        </pc:spChg>
      </pc:sldChg>
      <pc:sldChg chg="modSp add ord replId">
        <pc:chgData name="Jack Green" userId="S::jgreen@compassps.uk::ad1de6bd-81f9-4e79-a5b5-b8ed437e30cb" providerId="AD" clId="Web-{8D0B573B-08C3-F04A-9338-4B777A64D0A9}" dt="2026-03-19T10:02:48.772" v="332"/>
        <pc:sldMkLst>
          <pc:docMk/>
          <pc:sldMk cId="1434186071" sldId="2575"/>
        </pc:sldMkLst>
        <pc:spChg chg="mod">
          <ac:chgData name="Jack Green" userId="S::jgreen@compassps.uk::ad1de6bd-81f9-4e79-a5b5-b8ed437e30cb" providerId="AD" clId="Web-{8D0B573B-08C3-F04A-9338-4B777A64D0A9}" dt="2026-03-19T10:02:45.022" v="331" actId="20577"/>
          <ac:spMkLst>
            <pc:docMk/>
            <pc:sldMk cId="1434186071" sldId="2575"/>
            <ac:spMk id="2" creationId="{DA669C79-F46A-4C27-B873-7FA2ACA2B58E}"/>
          </ac:spMkLst>
        </pc:spChg>
        <pc:spChg chg="mod">
          <ac:chgData name="Jack Green" userId="S::jgreen@compassps.uk::ad1de6bd-81f9-4e79-a5b5-b8ed437e30cb" providerId="AD" clId="Web-{8D0B573B-08C3-F04A-9338-4B777A64D0A9}" dt="2026-03-19T10:02:37.991" v="322" actId="14100"/>
          <ac:spMkLst>
            <pc:docMk/>
            <pc:sldMk cId="1434186071" sldId="2575"/>
            <ac:spMk id="4" creationId="{30D427FE-DB10-9BBB-FCEB-27F02C0FB8B8}"/>
          </ac:spMkLst>
        </pc:spChg>
      </pc:sldChg>
      <pc:sldChg chg="addSp delSp modSp new">
        <pc:chgData name="Jack Green" userId="S::jgreen@compassps.uk::ad1de6bd-81f9-4e79-a5b5-b8ed437e30cb" providerId="AD" clId="Web-{8D0B573B-08C3-F04A-9338-4B777A64D0A9}" dt="2026-03-19T10:08:59.161" v="450" actId="20577"/>
        <pc:sldMkLst>
          <pc:docMk/>
          <pc:sldMk cId="2666878104" sldId="2576"/>
        </pc:sldMkLst>
        <pc:spChg chg="del">
          <ac:chgData name="Jack Green" userId="S::jgreen@compassps.uk::ad1de6bd-81f9-4e79-a5b5-b8ed437e30cb" providerId="AD" clId="Web-{8D0B573B-08C3-F04A-9338-4B777A64D0A9}" dt="2026-03-19T10:08:22.112" v="401"/>
          <ac:spMkLst>
            <pc:docMk/>
            <pc:sldMk cId="2666878104" sldId="2576"/>
            <ac:spMk id="3" creationId="{79D6F91C-4821-C055-8969-418A72FF3C85}"/>
          </ac:spMkLst>
        </pc:spChg>
        <pc:spChg chg="mod">
          <ac:chgData name="Jack Green" userId="S::jgreen@compassps.uk::ad1de6bd-81f9-4e79-a5b5-b8ed437e30cb" providerId="AD" clId="Web-{8D0B573B-08C3-F04A-9338-4B777A64D0A9}" dt="2026-03-19T10:08:59.161" v="450" actId="20577"/>
          <ac:spMkLst>
            <pc:docMk/>
            <pc:sldMk cId="2666878104" sldId="2576"/>
            <ac:spMk id="4" creationId="{52CB7B0F-BBE2-74E8-AD68-DEB03BBA605E}"/>
          </ac:spMkLst>
        </pc:spChg>
        <pc:picChg chg="add mod ord">
          <ac:chgData name="Jack Green" userId="S::jgreen@compassps.uk::ad1de6bd-81f9-4e79-a5b5-b8ed437e30cb" providerId="AD" clId="Web-{8D0B573B-08C3-F04A-9338-4B777A64D0A9}" dt="2026-03-19T10:08:25.034" v="403" actId="14100"/>
          <ac:picMkLst>
            <pc:docMk/>
            <pc:sldMk cId="2666878104" sldId="2576"/>
            <ac:picMk id="5" creationId="{4AD11829-7B2B-FA62-F8AD-ED157C07B556}"/>
          </ac:picMkLst>
        </pc:picChg>
      </pc:sldChg>
      <pc:sldChg chg="addSp delSp modSp add ord replId">
        <pc:chgData name="Jack Green" userId="S::jgreen@compassps.uk::ad1de6bd-81f9-4e79-a5b5-b8ed437e30cb" providerId="AD" clId="Web-{8D0B573B-08C3-F04A-9338-4B777A64D0A9}" dt="2026-03-19T10:12:12.638" v="463"/>
        <pc:sldMkLst>
          <pc:docMk/>
          <pc:sldMk cId="2925713262" sldId="2577"/>
        </pc:sldMkLst>
        <pc:spChg chg="mod">
          <ac:chgData name="Jack Green" userId="S::jgreen@compassps.uk::ad1de6bd-81f9-4e79-a5b5-b8ed437e30cb" providerId="AD" clId="Web-{8D0B573B-08C3-F04A-9338-4B777A64D0A9}" dt="2026-03-19T10:11:09.964" v="460" actId="20577"/>
          <ac:spMkLst>
            <pc:docMk/>
            <pc:sldMk cId="2925713262" sldId="2577"/>
            <ac:spMk id="2" creationId="{831F0342-D74F-5269-8464-19D933BBE4B6}"/>
          </ac:spMkLst>
        </pc:spChg>
        <pc:picChg chg="add del mod">
          <ac:chgData name="Jack Green" userId="S::jgreen@compassps.uk::ad1de6bd-81f9-4e79-a5b5-b8ed437e30cb" providerId="AD" clId="Web-{8D0B573B-08C3-F04A-9338-4B777A64D0A9}" dt="2026-03-19T10:12:12.638" v="463"/>
          <ac:picMkLst>
            <pc:docMk/>
            <pc:sldMk cId="2925713262" sldId="2577"/>
            <ac:picMk id="3" creationId="{DB5279BC-9FBA-1382-674D-A1527C218FEE}"/>
          </ac:picMkLst>
        </pc:picChg>
      </pc:sldChg>
      <pc:sldChg chg="addSp modSp new">
        <pc:chgData name="Jack Green" userId="S::jgreen@compassps.uk::ad1de6bd-81f9-4e79-a5b5-b8ed437e30cb" providerId="AD" clId="Web-{8D0B573B-08C3-F04A-9338-4B777A64D0A9}" dt="2026-03-19T10:12:25.608" v="466" actId="1076"/>
        <pc:sldMkLst>
          <pc:docMk/>
          <pc:sldMk cId="2994859355" sldId="2578"/>
        </pc:sldMkLst>
        <pc:picChg chg="add mod">
          <ac:chgData name="Jack Green" userId="S::jgreen@compassps.uk::ad1de6bd-81f9-4e79-a5b5-b8ed437e30cb" providerId="AD" clId="Web-{8D0B573B-08C3-F04A-9338-4B777A64D0A9}" dt="2026-03-19T10:12:25.608" v="466" actId="1076"/>
          <ac:picMkLst>
            <pc:docMk/>
            <pc:sldMk cId="2994859355" sldId="2578"/>
            <ac:picMk id="3" creationId="{D8AC1D4F-EE5B-535A-3455-D4711B00A9F8}"/>
          </ac:picMkLst>
        </pc:picChg>
      </pc:sldChg>
      <pc:sldMasterChg chg="addSldLayout">
        <pc:chgData name="Jack Green" userId="S::jgreen@compassps.uk::ad1de6bd-81f9-4e79-a5b5-b8ed437e30cb" providerId="AD" clId="Web-{8D0B573B-08C3-F04A-9338-4B777A64D0A9}" dt="2026-03-19T09:51:37.984" v="8"/>
        <pc:sldMasterMkLst>
          <pc:docMk/>
          <pc:sldMasterMk cId="2460954070" sldId="2147483660"/>
        </pc:sldMasterMkLst>
        <pc:sldLayoutChg chg="add">
          <pc:chgData name="Jack Green" userId="S::jgreen@compassps.uk::ad1de6bd-81f9-4e79-a5b5-b8ed437e30cb" providerId="AD" clId="Web-{8D0B573B-08C3-F04A-9338-4B777A64D0A9}" dt="2026-03-19T09:51:35.687" v="0"/>
          <pc:sldLayoutMkLst>
            <pc:docMk/>
            <pc:sldMasterMk cId="2460954070" sldId="2147483660"/>
            <pc:sldLayoutMk cId="2733511796" sldId="2147483672"/>
          </pc:sldLayoutMkLst>
        </pc:sldLayoutChg>
        <pc:sldLayoutChg chg="add">
          <pc:chgData name="Jack Green" userId="S::jgreen@compassps.uk::ad1de6bd-81f9-4e79-a5b5-b8ed437e30cb" providerId="AD" clId="Web-{8D0B573B-08C3-F04A-9338-4B777A64D0A9}" dt="2026-03-19T09:51:35.968" v="1"/>
          <pc:sldLayoutMkLst>
            <pc:docMk/>
            <pc:sldMasterMk cId="2460954070" sldId="2147483660"/>
            <pc:sldLayoutMk cId="4101318524" sldId="2147483673"/>
          </pc:sldLayoutMkLst>
        </pc:sldLayoutChg>
        <pc:sldLayoutChg chg="add">
          <pc:chgData name="Jack Green" userId="S::jgreen@compassps.uk::ad1de6bd-81f9-4e79-a5b5-b8ed437e30cb" providerId="AD" clId="Web-{8D0B573B-08C3-F04A-9338-4B777A64D0A9}" dt="2026-03-19T09:51:36.359" v="2"/>
          <pc:sldLayoutMkLst>
            <pc:docMk/>
            <pc:sldMasterMk cId="2460954070" sldId="2147483660"/>
            <pc:sldLayoutMk cId="2139282546" sldId="2147483674"/>
          </pc:sldLayoutMkLst>
        </pc:sldLayoutChg>
        <pc:sldLayoutChg chg="add">
          <pc:chgData name="Jack Green" userId="S::jgreen@compassps.uk::ad1de6bd-81f9-4e79-a5b5-b8ed437e30cb" providerId="AD" clId="Web-{8D0B573B-08C3-F04A-9338-4B777A64D0A9}" dt="2026-03-19T09:51:37.984" v="8"/>
          <pc:sldLayoutMkLst>
            <pc:docMk/>
            <pc:sldMasterMk cId="2460954070" sldId="2147483660"/>
            <pc:sldLayoutMk cId="359238479" sldId="214748367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26F44-4E6B-4394-8B42-93F81B90B947}" type="datetimeFigureOut">
              <a:t>4/17/2026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E34B6-A8B9-4679-BD4D-DECE4AA1BD6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34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357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665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101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067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42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8C6FF-AADB-C607-B428-F6353965A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522C24-7091-3661-4F85-17C7817277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5E2BA9-0177-EAD1-F732-11E4CB595B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64B0E4-82F8-7C45-6166-AE428F3F49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6811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927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38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411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A9DD5-7D05-3821-2198-488108645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B79C7C-4920-189B-FD54-A913709B62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FE2889-0CEF-5DE4-F8EC-5A8E1D187B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DE93BA-3460-6956-DBAB-20EC1E80A2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450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9144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6886F-02DF-1958-5649-001061542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4DEDC5-0D6C-CC50-DF23-A9BD91C234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BB2900-7614-8A00-A525-5C08C880DA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D2DDD2-D1C9-052A-43EE-BC6589FD4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438090-0590-4946-BE1D-4192A53159AB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414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CCAF72-A322-2B88-2E9E-10B288C83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2EF993-7F0D-4ECF-FD85-4AAFAAAF9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0" y="4571999"/>
            <a:ext cx="12192003" cy="2286219"/>
          </a:xfrm>
          <a:prstGeom prst="rect">
            <a:avLst/>
          </a:prstGeom>
          <a:gradFill>
            <a:gsLst>
              <a:gs pos="0">
                <a:srgbClr val="FF907A"/>
              </a:gs>
              <a:gs pos="100000">
                <a:srgbClr val="DA002F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D141E1-516D-D7D9-7CAC-EBABCB07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4038600" y="4571779"/>
            <a:ext cx="8151938" cy="2286329"/>
          </a:xfrm>
          <a:prstGeom prst="rect">
            <a:avLst/>
          </a:prstGeom>
          <a:gradFill>
            <a:gsLst>
              <a:gs pos="0">
                <a:srgbClr val="FF5076">
                  <a:alpha val="0"/>
                </a:srgbClr>
              </a:gs>
              <a:gs pos="99000">
                <a:srgbClr val="91049C">
                  <a:alpha val="81961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973ECF1-2707-D092-89EA-AC6D4B79E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4834054">
            <a:off x="3015414" y="2996601"/>
            <a:ext cx="2352194" cy="3826944"/>
          </a:xfrm>
          <a:custGeom>
            <a:avLst/>
            <a:gdLst>
              <a:gd name="connsiteX0" fmla="*/ 2352194 w 2352194"/>
              <a:gd name="connsiteY0" fmla="*/ 8624 h 3826944"/>
              <a:gd name="connsiteX1" fmla="*/ 749804 w 2352194"/>
              <a:gd name="connsiteY1" fmla="*/ 3826944 h 3826944"/>
              <a:gd name="connsiteX2" fmla="*/ 566692 w 2352194"/>
              <a:gd name="connsiteY2" fmla="*/ 3648149 h 3826944"/>
              <a:gd name="connsiteX3" fmla="*/ 0 w 2352194"/>
              <a:gd name="connsiteY3" fmla="*/ 2181415 h 3826944"/>
              <a:gd name="connsiteX4" fmla="*/ 2181415 w 2352194"/>
              <a:gd name="connsiteY4" fmla="*/ 0 h 3826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2194" h="3826944">
                <a:moveTo>
                  <a:pt x="2352194" y="8624"/>
                </a:moveTo>
                <a:lnTo>
                  <a:pt x="749804" y="3826944"/>
                </a:lnTo>
                <a:lnTo>
                  <a:pt x="566692" y="3648149"/>
                </a:lnTo>
                <a:cubicBezTo>
                  <a:pt x="214596" y="3260758"/>
                  <a:pt x="0" y="2746147"/>
                  <a:pt x="0" y="2181415"/>
                </a:cubicBezTo>
                <a:cubicBezTo>
                  <a:pt x="0" y="976653"/>
                  <a:pt x="976652" y="0"/>
                  <a:pt x="2181415" y="0"/>
                </a:cubicBezTo>
                <a:close/>
              </a:path>
            </a:pathLst>
          </a:custGeom>
          <a:gradFill>
            <a:gsLst>
              <a:gs pos="0">
                <a:srgbClr val="FFBCAF">
                  <a:alpha val="33725"/>
                </a:srgbClr>
              </a:gs>
              <a:gs pos="100000">
                <a:srgbClr val="FF907A">
                  <a:alpha val="0"/>
                </a:srgb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9FDFDA-46A6-DCC7-FA34-612FC4BF81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047998" y="4571999"/>
            <a:ext cx="9143999" cy="1841109"/>
          </a:xfrm>
          <a:prstGeom prst="rect">
            <a:avLst/>
          </a:prstGeom>
          <a:gradFill>
            <a:gsLst>
              <a:gs pos="0">
                <a:srgbClr val="FF411C">
                  <a:alpha val="29804"/>
                </a:srgbClr>
              </a:gs>
              <a:gs pos="78000">
                <a:srgbClr val="DA002F">
                  <a:alpha val="0"/>
                </a:srgb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4791456"/>
            <a:ext cx="10570464" cy="117043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cap="all" spc="700" baseline="0">
                <a:solidFill>
                  <a:schemeClr val="tx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520" y="6025896"/>
            <a:ext cx="10579608" cy="42976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cap="all" spc="4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C20621E-D3A1-DE2F-A48A-0A5F2795721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4572000"/>
          </a:xfr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382602B3-F8C3-D957-5C3F-DF1749FA85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31520" y="6455664"/>
            <a:ext cx="3557016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A0E38CC7-EEB9-1AD7-7B03-603746FE3FF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4AF38C-0923-462D-8E8F-DFB1FB3CD655}" type="datetime2">
              <a:rPr lang="en-US" smtClean="0"/>
              <a:t>Friday, April 17, 2026</a:t>
            </a:fld>
            <a:endParaRPr lang="en-US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B153FF4E-D18A-13B0-6B0A-CF7AF0A5232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5117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B2555FD-4C27-26F9-D396-F44BD2552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14D9F56-D5FE-5416-E898-561CCD18E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7226" y="2522"/>
            <a:ext cx="12210294" cy="6855478"/>
          </a:xfrm>
          <a:prstGeom prst="rect">
            <a:avLst/>
          </a:prstGeom>
          <a:gradFill>
            <a:gsLst>
              <a:gs pos="0">
                <a:srgbClr val="FF411C">
                  <a:alpha val="66000"/>
                </a:srgbClr>
              </a:gs>
              <a:gs pos="99000">
                <a:srgbClr val="962077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E312D2-549E-F681-7F68-B8AAD2F7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383414" y="0"/>
            <a:ext cx="11826874" cy="6858000"/>
          </a:xfrm>
          <a:prstGeom prst="rect">
            <a:avLst/>
          </a:prstGeom>
          <a:gradFill>
            <a:gsLst>
              <a:gs pos="0">
                <a:srgbClr val="FA0036">
                  <a:alpha val="4000"/>
                </a:srgbClr>
              </a:gs>
              <a:gs pos="99000">
                <a:srgbClr val="92248E">
                  <a:alpha val="97647"/>
                </a:srgb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C4FFFC-E214-3024-4ED7-32DAAA7A6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>
            <a:off x="4945773" y="-4953002"/>
            <a:ext cx="2286000" cy="12192001"/>
          </a:xfrm>
          <a:prstGeom prst="rect">
            <a:avLst/>
          </a:prstGeom>
          <a:gradFill>
            <a:gsLst>
              <a:gs pos="20000">
                <a:srgbClr val="D861D4">
                  <a:alpha val="0"/>
                </a:srgbClr>
              </a:gs>
              <a:gs pos="100000">
                <a:srgbClr val="FF7037">
                  <a:alpha val="66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63C23C4-6670-C4D3-CA25-EAF7EB91A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048" y="-5047"/>
            <a:ext cx="12188952" cy="6420678"/>
          </a:xfrm>
          <a:prstGeom prst="rect">
            <a:avLst/>
          </a:prstGeom>
          <a:gradFill>
            <a:gsLst>
              <a:gs pos="0">
                <a:srgbClr val="FA0036">
                  <a:alpha val="22000"/>
                </a:srgbClr>
              </a:gs>
              <a:gs pos="52000">
                <a:srgbClr val="FF907A">
                  <a:alpha val="0"/>
                </a:srgb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AF9AED1-BD83-3598-C1F0-DC7ED0150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481594" flipH="1">
            <a:off x="6172247" y="626278"/>
            <a:ext cx="5005754" cy="5005754"/>
          </a:xfrm>
          <a:prstGeom prst="ellipse">
            <a:avLst/>
          </a:pr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1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8933688" cy="3566160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6000" cap="all" spc="7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5F6D2C8-34B4-4D49-8BA1-BACB1E5E91D7}" type="datetime2">
              <a:rPr lang="en-US" smtClean="0"/>
              <a:t>Friday, April 17,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3185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2093A5D-CF9E-656F-6E4D-BBE26617BB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0" y="6400798"/>
            <a:ext cx="12192000" cy="457202"/>
          </a:xfrm>
          <a:prstGeom prst="rect">
            <a:avLst/>
          </a:prstGeom>
          <a:gradFill>
            <a:gsLst>
              <a:gs pos="25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D037C8-31EA-E42D-7880-3FC907A89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4380987" y="6400799"/>
            <a:ext cx="7811009" cy="456772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886200"/>
            <a:ext cx="3649468" cy="204825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C72D447-6660-458A-13D3-C4FF0703865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1518" y="0"/>
            <a:ext cx="3520440" cy="364845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48072" y="704088"/>
            <a:ext cx="6428232" cy="5230368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51AB-126F-4C4D-9C0D-9B9B07DC1CFA}" type="datetime2">
              <a:rPr lang="en-US" smtClean="0"/>
              <a:t>Friday, April 17,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2825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FCDB1A6A-A82E-C28C-BC71-E59067A1D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2B683A0-4783-F398-8347-7EAF3DEE6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491125" y="6406116"/>
            <a:ext cx="3700874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12572"/>
            <a:ext cx="6858000" cy="923544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608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6917188-FC72-8B54-8EBD-7107C6956D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491126" y="603504"/>
            <a:ext cx="3085177" cy="52029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A907A-57F4-4BE4-B9CF-66B2A48FC3D2}" type="datetime2">
              <a:rPr lang="en-US" smtClean="0"/>
              <a:t>Friday, April 17,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3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u4p-re0ZPDI?feature=oembed" TargetMode="Externa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77B0C-88B0-1DE1-842A-427DA3FEF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4791456"/>
            <a:ext cx="10570464" cy="1170432"/>
          </a:xfrm>
        </p:spPr>
        <p:txBody>
          <a:bodyPr anchor="b">
            <a:normAutofit/>
          </a:bodyPr>
          <a:lstStyle/>
          <a:p>
            <a:r>
              <a:rPr lang="en-US" sz="2500" err="1"/>
              <a:t>ONline</a:t>
            </a:r>
            <a:r>
              <a:rPr lang="en-US" sz="2500"/>
              <a:t> Safety Coffee Morning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B2FD01-46B3-BC1E-A565-E1D2EB0879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520" y="6025896"/>
            <a:ext cx="10579608" cy="429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Friday 17th April</a:t>
            </a:r>
          </a:p>
        </p:txBody>
      </p:sp>
      <p:pic>
        <p:nvPicPr>
          <p:cNvPr id="4" name="Picture 3" descr="Coffee cup and books">
            <a:extLst>
              <a:ext uri="{FF2B5EF4-FFF2-40B4-BE49-F238E27FC236}">
                <a16:creationId xmlns:a16="http://schemas.microsoft.com/office/drawing/2014/main" id="{09EFF4D7-E26D-43B7-A201-5BCAF0D1F27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3820"/>
          <a:stretch>
            <a:fillRect/>
          </a:stretch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CBEF99-EC1C-A0EA-B5D6-F88F42D408F6}"/>
              </a:ext>
            </a:extLst>
          </p:cNvPr>
          <p:cNvSpPr txBox="1"/>
          <p:nvPr/>
        </p:nvSpPr>
        <p:spPr>
          <a:xfrm>
            <a:off x="352425" y="514350"/>
            <a:ext cx="3362325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solidFill>
                  <a:srgbClr val="002060"/>
                </a:solidFill>
                <a:latin typeface="Century Gothic"/>
                <a:ea typeface="Segoe UI"/>
                <a:cs typeface="Segoe UI"/>
              </a:rPr>
              <a:t>Good morning!</a:t>
            </a:r>
          </a:p>
          <a:p>
            <a:endParaRPr lang="en-US" sz="2800">
              <a:solidFill>
                <a:srgbClr val="002060"/>
              </a:solidFill>
              <a:latin typeface="Century Gothic"/>
              <a:ea typeface="Segoe UI"/>
              <a:cs typeface="Segoe UI"/>
            </a:endParaRPr>
          </a:p>
          <a:p>
            <a:r>
              <a:rPr lang="en-US" sz="2800">
                <a:solidFill>
                  <a:srgbClr val="002060"/>
                </a:solidFill>
                <a:latin typeface="Century Gothic"/>
                <a:ea typeface="Segoe UI"/>
                <a:cs typeface="Segoe UI"/>
              </a:rPr>
              <a:t>As you get a drink, think about</a:t>
            </a:r>
            <a:r>
              <a:rPr lang="en-US" sz="2800" b="0" i="0">
                <a:solidFill>
                  <a:srgbClr val="002060"/>
                </a:solidFill>
                <a:latin typeface="Century Gothic"/>
                <a:ea typeface="Segoe UI"/>
                <a:cs typeface="Segoe UI"/>
              </a:rPr>
              <a:t> one thing you find positive about your child’s digital world</a:t>
            </a:r>
          </a:p>
        </p:txBody>
      </p:sp>
    </p:spTree>
    <p:extLst>
      <p:ext uri="{BB962C8B-B14F-4D97-AF65-F5344CB8AC3E}">
        <p14:creationId xmlns:p14="http://schemas.microsoft.com/office/powerpoint/2010/main" val="11838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1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672FE-7558-6A26-C131-F21F015D8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8933688" cy="3566160"/>
          </a:xfrm>
        </p:spPr>
        <p:txBody>
          <a:bodyPr anchor="b">
            <a:normAutofit/>
          </a:bodyPr>
          <a:lstStyle/>
          <a:p>
            <a:r>
              <a:rPr lang="en-US"/>
              <a:t>Raising Children in a Digital World</a:t>
            </a:r>
          </a:p>
        </p:txBody>
      </p:sp>
    </p:spTree>
    <p:extLst>
      <p:ext uri="{BB962C8B-B14F-4D97-AF65-F5344CB8AC3E}">
        <p14:creationId xmlns:p14="http://schemas.microsoft.com/office/powerpoint/2010/main" val="4644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1E527-56D7-31E7-DCBC-439CE0A26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886200"/>
            <a:ext cx="3649468" cy="2048256"/>
          </a:xfrm>
        </p:spPr>
        <p:txBody>
          <a:bodyPr anchor="t">
            <a:normAutofit/>
          </a:bodyPr>
          <a:lstStyle/>
          <a:p>
            <a:r>
              <a:rPr lang="en-US"/>
              <a:t>Purpose and Positive Digital Experiences</a:t>
            </a:r>
          </a:p>
        </p:txBody>
      </p:sp>
      <p:pic>
        <p:nvPicPr>
          <p:cNvPr id="5" name="Content Placeholder 4" descr="Woman and two girls at table with laptop and workbooks">
            <a:extLst>
              <a:ext uri="{FF2B5EF4-FFF2-40B4-BE49-F238E27FC236}">
                <a16:creationId xmlns:a16="http://schemas.microsoft.com/office/drawing/2014/main" id="{EAD7AD05-0E88-4213-A2AD-E3ABD5845525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21809" r="13785" b="3"/>
          <a:stretch>
            <a:fillRect/>
          </a:stretch>
        </p:blipFill>
        <p:spPr>
          <a:xfrm>
            <a:off x="731518" y="10"/>
            <a:ext cx="3520440" cy="364844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76C530-987D-234F-F3BC-13B7FE10C47F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148072" y="704088"/>
            <a:ext cx="6428232" cy="1572768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None/>
            </a:pPr>
            <a:r>
              <a:rPr lang="en-US" b="1"/>
              <a:t>What were your reflections on the positive aspects of your child's digital world?</a:t>
            </a:r>
            <a:endParaRPr lang="en-US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6443DAB-0832-B467-2A1C-AFDEDDBC9867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148072" y="2285238"/>
            <a:ext cx="6428232" cy="32110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500"/>
              </a:spcBef>
              <a:buNone/>
            </a:pPr>
            <a:r>
              <a:rPr lang="en-US" b="1"/>
              <a:t>Aims of today:</a:t>
            </a:r>
            <a:endParaRPr lang="en-US"/>
          </a:p>
          <a:p>
            <a:pPr marL="457200" indent="-457200">
              <a:spcBef>
                <a:spcPts val="2500"/>
              </a:spcBef>
              <a:buFont typeface="Calibri" panose="020B0604020202020204" pitchFamily="34" charset="0"/>
              <a:buChar char="-"/>
            </a:pPr>
            <a:r>
              <a:rPr lang="en-US" b="1"/>
              <a:t>Create a 'non-judgmental' space</a:t>
            </a:r>
          </a:p>
          <a:p>
            <a:pPr marL="457200" indent="-457200">
              <a:spcBef>
                <a:spcPts val="2500"/>
              </a:spcBef>
              <a:buFont typeface="Calibri" panose="020B0604020202020204" pitchFamily="34" charset="0"/>
              <a:buChar char="-"/>
            </a:pPr>
            <a:r>
              <a:rPr lang="en-US" b="1"/>
              <a:t>Share information</a:t>
            </a:r>
          </a:p>
          <a:p>
            <a:pPr marL="457200" indent="-457200">
              <a:spcBef>
                <a:spcPts val="2500"/>
              </a:spcBef>
              <a:buFont typeface="Calibri" panose="020B0604020202020204" pitchFamily="34" charset="0"/>
              <a:buChar char="-"/>
            </a:pPr>
            <a:r>
              <a:rPr lang="en-US" b="1"/>
              <a:t>Begin a conversation</a:t>
            </a:r>
          </a:p>
        </p:txBody>
      </p:sp>
    </p:spTree>
    <p:extLst>
      <p:ext uri="{BB962C8B-B14F-4D97-AF65-F5344CB8AC3E}">
        <p14:creationId xmlns:p14="http://schemas.microsoft.com/office/powerpoint/2010/main" val="9213799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F1775-338D-74BB-7DE4-DAAAC6FFD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6781038" cy="3566160"/>
          </a:xfrm>
        </p:spPr>
        <p:txBody>
          <a:bodyPr anchor="b">
            <a:normAutofit/>
          </a:bodyPr>
          <a:lstStyle/>
          <a:p>
            <a:r>
              <a:rPr lang="en-US"/>
              <a:t>Insights from </a:t>
            </a:r>
            <a:br>
              <a:rPr lang="en-US"/>
            </a:br>
            <a:r>
              <a:rPr lang="en-US"/>
              <a:t>Research</a:t>
            </a:r>
          </a:p>
        </p:txBody>
      </p:sp>
      <p:pic>
        <p:nvPicPr>
          <p:cNvPr id="4" name="Picture 3" descr="A book cover with an astronaut in space&#10;&#10;AI-generated content may be incorrect.">
            <a:extLst>
              <a:ext uri="{FF2B5EF4-FFF2-40B4-BE49-F238E27FC236}">
                <a16:creationId xmlns:a16="http://schemas.microsoft.com/office/drawing/2014/main" id="{8A6F58E5-9978-38B9-5F3A-F6C815F41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0683" y="0"/>
            <a:ext cx="4443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1862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2FB5A-C327-B462-1611-6919A97E8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886200"/>
            <a:ext cx="3649468" cy="2048256"/>
          </a:xfrm>
        </p:spPr>
        <p:txBody>
          <a:bodyPr anchor="t">
            <a:normAutofit/>
          </a:bodyPr>
          <a:lstStyle/>
          <a:p>
            <a:r>
              <a:rPr lang="en-US"/>
              <a:t>Rise of Anxiety in the Early 2010s</a:t>
            </a:r>
          </a:p>
        </p:txBody>
      </p:sp>
      <p:pic>
        <p:nvPicPr>
          <p:cNvPr id="5" name="Content Placeholder 4" descr="young adult, cellphone, technology, portrait, 18-2- years old">
            <a:extLst>
              <a:ext uri="{FF2B5EF4-FFF2-40B4-BE49-F238E27FC236}">
                <a16:creationId xmlns:a16="http://schemas.microsoft.com/office/drawing/2014/main" id="{80147535-28CB-4094-8438-50FCECAFB08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11172" r="24422" b="3"/>
          <a:stretch>
            <a:fillRect/>
          </a:stretch>
        </p:blipFill>
        <p:spPr>
          <a:xfrm>
            <a:off x="731518" y="10"/>
            <a:ext cx="3520440" cy="364844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85D073-84AD-927B-4B40-216B2B715437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148072" y="704088"/>
            <a:ext cx="6428232" cy="5230368"/>
          </a:xfrm>
        </p:spPr>
        <p:txBody>
          <a:bodyPr>
            <a:no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Rise of Youth Anxiety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Youth anxiety and depression increased sharply in the early 2010s alongside smartphone and social media adoption.</a:t>
            </a:r>
            <a:endParaRPr lang="en-US" sz="200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Global Cultural Shift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This mental health trend spans multiple countries, reflecting a broad cultural and environmental change.</a:t>
            </a:r>
            <a:endParaRPr lang="en-US" sz="200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Shift in Childhood Activities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Children shifted from outdoor social play to more sedentary, digital, and solitary activities starting around 2010.</a:t>
            </a:r>
            <a:endParaRPr lang="en-US" sz="200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Parental Awareness and Support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Understanding these trends helps parents foster healthier digital habits and maintain open communication early on.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59799399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7670D-BB28-476B-47EA-6BA3508E9C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3C862-9124-BB2A-37DA-8748547BA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886200"/>
            <a:ext cx="3649468" cy="2048256"/>
          </a:xfrm>
        </p:spPr>
        <p:txBody>
          <a:bodyPr anchor="t">
            <a:normAutofit/>
          </a:bodyPr>
          <a:lstStyle/>
          <a:p>
            <a:r>
              <a:rPr lang="en-US"/>
              <a:t>Rise of Anxiety in the Early 2010s</a:t>
            </a:r>
          </a:p>
        </p:txBody>
      </p:sp>
      <p:pic>
        <p:nvPicPr>
          <p:cNvPr id="5" name="Content Placeholder 4" descr="young adult, cellphone, technology, portrait, 18-2- years old">
            <a:extLst>
              <a:ext uri="{FF2B5EF4-FFF2-40B4-BE49-F238E27FC236}">
                <a16:creationId xmlns:a16="http://schemas.microsoft.com/office/drawing/2014/main" id="{C7859C47-6624-C264-62AC-C7B45A403A1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11172" r="24422" b="3"/>
          <a:stretch>
            <a:fillRect/>
          </a:stretch>
        </p:blipFill>
        <p:spPr>
          <a:xfrm>
            <a:off x="731518" y="10"/>
            <a:ext cx="3520440" cy="364844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8578B7-878A-815C-AAB2-661FC475423D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148072" y="704088"/>
            <a:ext cx="6428232" cy="5230368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3600">
              <a:latin typeface="Century Gothic"/>
            </a:endParaRPr>
          </a:p>
          <a:p>
            <a:pPr marL="0" indent="0">
              <a:spcBef>
                <a:spcPts val="2500"/>
              </a:spcBef>
              <a:buNone/>
            </a:pPr>
            <a:r>
              <a:rPr lang="en-US" sz="3600">
                <a:latin typeface="Century Gothic"/>
              </a:rPr>
              <a:t>Do you notice a difference in your child dependent on how much time they spend on a device?</a:t>
            </a:r>
          </a:p>
        </p:txBody>
      </p:sp>
    </p:spTree>
    <p:extLst>
      <p:ext uri="{BB962C8B-B14F-4D97-AF65-F5344CB8AC3E}">
        <p14:creationId xmlns:p14="http://schemas.microsoft.com/office/powerpoint/2010/main" val="141807075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EBA1C-F4C0-51F4-DCB0-10526BD7A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6790563" cy="3566160"/>
          </a:xfrm>
        </p:spPr>
        <p:txBody>
          <a:bodyPr anchor="b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5600"/>
              <a:t>Core Developmental Harms Identified by research</a:t>
            </a:r>
          </a:p>
        </p:txBody>
      </p:sp>
      <p:pic>
        <p:nvPicPr>
          <p:cNvPr id="3" name="Picture 2" descr="A book cover with an astronaut in space&#10;&#10;AI-generated content may be incorrect.">
            <a:extLst>
              <a:ext uri="{FF2B5EF4-FFF2-40B4-BE49-F238E27FC236}">
                <a16:creationId xmlns:a16="http://schemas.microsoft.com/office/drawing/2014/main" id="{D021542C-8BC6-6920-A069-8E8EF2AD8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0683" y="0"/>
            <a:ext cx="4443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8139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36095-9A32-015A-4FF7-D42802170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886200"/>
            <a:ext cx="3649468" cy="2048256"/>
          </a:xfrm>
        </p:spPr>
        <p:txBody>
          <a:bodyPr anchor="t">
            <a:normAutofit fontScale="90000"/>
          </a:bodyPr>
          <a:lstStyle/>
          <a:p>
            <a:r>
              <a:rPr lang="en-US"/>
              <a:t>Social, Sleep, Attention, and Addiction Effects</a:t>
            </a:r>
          </a:p>
        </p:txBody>
      </p:sp>
      <p:pic>
        <p:nvPicPr>
          <p:cNvPr id="5" name="Content Placeholder 4" descr="http://i1337.photobucket.com/albums/o665/qinni80125/543534654767876c_zps9455e197.jpg]">
            <a:extLst>
              <a:ext uri="{FF2B5EF4-FFF2-40B4-BE49-F238E27FC236}">
                <a16:creationId xmlns:a16="http://schemas.microsoft.com/office/drawing/2014/main" id="{7EBC245A-2F98-476E-81D3-D4E757A7949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25286" r="10789" b="2"/>
          <a:stretch>
            <a:fillRect/>
          </a:stretch>
        </p:blipFill>
        <p:spPr>
          <a:xfrm>
            <a:off x="731518" y="10"/>
            <a:ext cx="3520440" cy="364844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B3A4A1-CF1E-F2FE-3E17-1F526368A7B4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148072" y="704088"/>
            <a:ext cx="6428232" cy="5230368"/>
          </a:xfrm>
        </p:spPr>
        <p:txBody>
          <a:bodyPr>
            <a:no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Social Deprivation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Replacing face-to-face interactions with online communication reduces opportunities for deep friendships and social skills development.</a:t>
            </a:r>
            <a:endParaRPr lang="en-US" sz="200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Sleep Deprivation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Screen use at night disrupts circadian rhythms with blue light and notifications interrupting restful sleep.</a:t>
            </a:r>
            <a:endParaRPr lang="en-US" sz="200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Attention Fragmentation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Constant alerts and rapid content shifts make sustaining focus on schoolwork or play difficult for children.</a:t>
            </a:r>
            <a:endParaRPr lang="en-US" sz="200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/>
              <a:t>Addictive Engagement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sz="2000"/>
              <a:t>Apps use feedback loops like scrolling and tapping to create compulsive usage patterns among youth.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5235523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C9A9E-E735-AAC7-A61F-6A742B53F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Online Media 4" title="Texting Confusion (For Work) Censored Bradicals">
            <a:hlinkClick r:id="" action="ppaction://noaction"/>
            <a:extLst>
              <a:ext uri="{FF2B5EF4-FFF2-40B4-BE49-F238E27FC236}">
                <a16:creationId xmlns:a16="http://schemas.microsoft.com/office/drawing/2014/main" id="{4AD11829-7B2B-FA62-F8AD-ED157C07B556}"/>
              </a:ext>
            </a:extLst>
          </p:cNvPr>
          <p:cNvPicPr>
            <a:picLocks noGrp="1" noRot="1" noChangeAspect="1"/>
          </p:cNvPicPr>
          <p:nvPr>
            <p:ph type="pic" sz="quarter" idx="15"/>
            <a:videoFile r:link="rId1"/>
          </p:nvPr>
        </p:nvPicPr>
        <p:blipFill>
          <a:blip r:embed="rId3"/>
          <a:srcRect l="13822" r="13822"/>
          <a:stretch>
            <a:fillRect/>
          </a:stretch>
        </p:blipFill>
        <p:spPr>
          <a:xfrm>
            <a:off x="731838" y="830263"/>
            <a:ext cx="8920162" cy="5083175"/>
          </a:xfrm>
          <a:prstGeom prst="rect">
            <a:avLst/>
          </a:prstGeom>
          <a:blipFill>
            <a:blip r:embed="rId4">
              <a:alphaModFix amt="70000"/>
            </a:blip>
            <a:stretch>
              <a:fillRect/>
            </a:stretch>
          </a:blip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CB7B0F-BBE2-74E8-AD68-DEB03BBA605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910572" y="704088"/>
            <a:ext cx="2141982" cy="5211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/>
              <a:t>Social development 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/>
              <a:t>Have you ever experienced something similar? How about your children?</a:t>
            </a:r>
          </a:p>
        </p:txBody>
      </p:sp>
    </p:spTree>
    <p:extLst>
      <p:ext uri="{BB962C8B-B14F-4D97-AF65-F5344CB8AC3E}">
        <p14:creationId xmlns:p14="http://schemas.microsoft.com/office/powerpoint/2010/main" val="2666878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AE958-7000-20E2-1EFF-7DC01DE7B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8933688" cy="3566160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5600"/>
              <a:t>Family Approaches and Supportive Strategies</a:t>
            </a:r>
          </a:p>
        </p:txBody>
      </p:sp>
    </p:spTree>
    <p:extLst>
      <p:ext uri="{BB962C8B-B14F-4D97-AF65-F5344CB8AC3E}">
        <p14:creationId xmlns:p14="http://schemas.microsoft.com/office/powerpoint/2010/main" val="733773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CE369-347A-809C-405C-9BE4519A0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69C79-F46A-4C27-B873-7FA2ACA2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607847"/>
            <a:ext cx="6858000" cy="923544"/>
          </a:xfrm>
        </p:spPr>
        <p:txBody>
          <a:bodyPr anchor="b">
            <a:normAutofit/>
          </a:bodyPr>
          <a:lstStyle/>
          <a:p>
            <a:r>
              <a:rPr lang="en-US"/>
              <a:t>Developing good habits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D427FE-DB10-9BBB-FCEB-27F02C0FB8B8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731520" y="1866519"/>
            <a:ext cx="6858000" cy="41228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ts val="2500"/>
              </a:spcBef>
              <a:buNone/>
            </a:pPr>
            <a:r>
              <a:rPr lang="en-US" b="1"/>
              <a:t>What boundaries do you find useful at home?</a:t>
            </a:r>
            <a:endParaRPr lang="en-US"/>
          </a:p>
        </p:txBody>
      </p:sp>
      <p:pic>
        <p:nvPicPr>
          <p:cNvPr id="5" name="Content Placeholder 4" descr="Family in the living room">
            <a:extLst>
              <a:ext uri="{FF2B5EF4-FFF2-40B4-BE49-F238E27FC236}">
                <a16:creationId xmlns:a16="http://schemas.microsoft.com/office/drawing/2014/main" id="{AD46F26F-6BC1-1B7C-B717-4E945AB389D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14623" r="45797" b="2"/>
          <a:stretch>
            <a:fillRect/>
          </a:stretch>
        </p:blipFill>
        <p:spPr>
          <a:xfrm>
            <a:off x="8491126" y="603504"/>
            <a:ext cx="3085177" cy="5202936"/>
          </a:xfrm>
        </p:spPr>
      </p:pic>
    </p:spTree>
    <p:extLst>
      <p:ext uri="{BB962C8B-B14F-4D97-AF65-F5344CB8AC3E}">
        <p14:creationId xmlns:p14="http://schemas.microsoft.com/office/powerpoint/2010/main" val="14341860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D185D-28BE-B767-DCF2-6C1FE6312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12572"/>
            <a:ext cx="6858000" cy="923544"/>
          </a:xfrm>
        </p:spPr>
        <p:txBody>
          <a:bodyPr anchor="b">
            <a:normAutofit/>
          </a:bodyPr>
          <a:lstStyle/>
          <a:p>
            <a:r>
              <a:rPr lang="en-US"/>
              <a:t>Some tips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1727E7-F905-23EE-CADB-DBACCA24C841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731520" y="1380744"/>
            <a:ext cx="6858000" cy="460857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endParaRPr lang="en-US" b="1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/>
              <a:t>Keep Devices Out of Bedrooms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/>
              <a:t>Delay Social Media Use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/>
              <a:t>Encourage Real-World Play</a:t>
            </a:r>
          </a:p>
          <a:p>
            <a:pPr marL="0" indent="0">
              <a:spcBef>
                <a:spcPts val="2500"/>
              </a:spcBef>
              <a:buNone/>
            </a:pPr>
            <a:r>
              <a:rPr lang="en-US" b="1"/>
              <a:t>Developing 'device contracts'</a:t>
            </a:r>
          </a:p>
          <a:p>
            <a:pPr marL="0" indent="0">
              <a:spcBef>
                <a:spcPts val="2500"/>
              </a:spcBef>
              <a:buNone/>
            </a:pPr>
            <a:r>
              <a:rPr lang="en-US" b="1"/>
              <a:t>Be aware of your own 'device </a:t>
            </a:r>
            <a:r>
              <a:rPr lang="en-US" b="1" err="1"/>
              <a:t>behaviour</a:t>
            </a:r>
            <a:r>
              <a:rPr lang="en-US" b="1"/>
              <a:t>'</a:t>
            </a:r>
          </a:p>
          <a:p>
            <a:pPr marL="0" indent="0">
              <a:spcBef>
                <a:spcPts val="2500"/>
              </a:spcBef>
              <a:buNone/>
            </a:pPr>
            <a:r>
              <a:rPr lang="en-US" b="1"/>
              <a:t>Monitoring apps</a:t>
            </a:r>
          </a:p>
          <a:p>
            <a:pPr marL="0" lvl="1" indent="0">
              <a:buNone/>
            </a:pPr>
            <a:endParaRPr lang="en-US"/>
          </a:p>
        </p:txBody>
      </p:sp>
      <p:pic>
        <p:nvPicPr>
          <p:cNvPr id="5" name="Content Placeholder 4" descr="Family in the living room">
            <a:extLst>
              <a:ext uri="{FF2B5EF4-FFF2-40B4-BE49-F238E27FC236}">
                <a16:creationId xmlns:a16="http://schemas.microsoft.com/office/drawing/2014/main" id="{8272090F-10BF-462A-AE4B-FB67511FE18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14623" r="45797" b="2"/>
          <a:stretch>
            <a:fillRect/>
          </a:stretch>
        </p:blipFill>
        <p:spPr>
          <a:xfrm>
            <a:off x="8491126" y="603504"/>
            <a:ext cx="3085177" cy="5202936"/>
          </a:xfrm>
        </p:spPr>
      </p:pic>
    </p:spTree>
    <p:extLst>
      <p:ext uri="{BB962C8B-B14F-4D97-AF65-F5344CB8AC3E}">
        <p14:creationId xmlns:p14="http://schemas.microsoft.com/office/powerpoint/2010/main" val="16269644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F729D6-17A3-33B6-340D-5B124939C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F0342-D74F-5269-8464-19D933BBE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8933688" cy="3566160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5600"/>
              <a:t>Smartphone Free childhood</a:t>
            </a:r>
          </a:p>
        </p:txBody>
      </p:sp>
    </p:spTree>
    <p:extLst>
      <p:ext uri="{BB962C8B-B14F-4D97-AF65-F5344CB8AC3E}">
        <p14:creationId xmlns:p14="http://schemas.microsoft.com/office/powerpoint/2010/main" val="292571326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F9B2F-152E-B533-1ABD-EC77C44E0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A screenshot of a newsletter&#10;&#10;AI-generated content may be incorrect.">
            <a:extLst>
              <a:ext uri="{FF2B5EF4-FFF2-40B4-BE49-F238E27FC236}">
                <a16:creationId xmlns:a16="http://schemas.microsoft.com/office/drawing/2014/main" id="{D8AC1D4F-EE5B-535A-3455-D4711B00A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075" y="0"/>
            <a:ext cx="56578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59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1d3a13c910d42bba395e146e80db573 xmlns="c0d8ff7c-557b-4c45-87cd-805a5611e674">
      <Terms xmlns="http://schemas.microsoft.com/office/infopath/2007/PartnerControls"/>
    </k1d3a13c910d42bba395e146e80db573>
    <PersonalIdentificationData xmlns="c0d8ff7c-557b-4c45-87cd-805a5611e674" xsi:nil="true"/>
    <TaxCatchAll xmlns="c0d8ff7c-557b-4c45-87cd-805a5611e67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924985A3CBAF4CAC2F75AFE0F2C4B1" ma:contentTypeVersion="20" ma:contentTypeDescription="Create a new document." ma:contentTypeScope="" ma:versionID="a5ecd137ab59fca6a24f865acaf72fd6">
  <xsd:schema xmlns:xsd="http://www.w3.org/2001/XMLSchema" xmlns:xs="http://www.w3.org/2001/XMLSchema" xmlns:p="http://schemas.microsoft.com/office/2006/metadata/properties" xmlns:ns2="c0d8ff7c-557b-4c45-87cd-805a5611e674" xmlns:ns3="54418039-327b-48e0-806b-42b5edf8aa10" targetNamespace="http://schemas.microsoft.com/office/2006/metadata/properties" ma:root="true" ma:fieldsID="41f74a95ec7a53fdf262c8ecdef10465" ns2:_="" ns3:_="">
    <xsd:import namespace="c0d8ff7c-557b-4c45-87cd-805a5611e674"/>
    <xsd:import namespace="54418039-327b-48e0-806b-42b5edf8aa10"/>
    <xsd:element name="properties">
      <xsd:complexType>
        <xsd:sequence>
          <xsd:element name="documentManagement">
            <xsd:complexType>
              <xsd:all>
                <xsd:element ref="ns2:k1d3a13c910d42bba395e146e80db573" minOccurs="0"/>
                <xsd:element ref="ns2:TaxCatchAll" minOccurs="0"/>
                <xsd:element ref="ns2:PersonalIdentificationData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k1d3a13c910d42bba395e146e80db573" ma:index="9" nillable="true" ma:taxonomy="true" ma:internalName="k1d3a13c910d42bba395e146e80db573" ma:taxonomyFieldName="Staff_x0020_Category" ma:displayName="Staff Category" ma:default="" ma:fieldId="{41d3a13c-910d-42bb-a395-e146e80db573}" ma:sspId="c1d59907-9e8f-47b5-bf29-89a5786a22de" ma:termSetId="4c888bba-d98b-490b-8b7d-bd9fda4b6f0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f6f4456f-06c3-4a53-98d2-a36ab73ca1ad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ersonalIdentificationData" ma:index="11" nillable="true" ma:displayName="Personal Identification Data" ma:default="" ma:internalName="PersonalIdentificationData">
      <xsd:simpleType>
        <xsd:restriction base="dms:Choice">
          <xsd:enumeration value="No"/>
          <xsd:enumeration value="Yes"/>
        </xsd:restriction>
      </xsd:simpleType>
    </xsd:element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418039-327b-48e0-806b-42b5edf8aa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CC355B-7BF8-4FA2-A581-A2AD9440189D}">
  <ds:schemaRefs>
    <ds:schemaRef ds:uri="c0d8ff7c-557b-4c45-87cd-805a5611e674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389D873-2B87-4AB2-8EA5-3A542E1D97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46CA58-0A8D-46FC-898E-BA537E3BD44A}">
  <ds:schemaRefs>
    <ds:schemaRef ds:uri="54418039-327b-48e0-806b-42b5edf8aa10"/>
    <ds:schemaRef ds:uri="c0d8ff7c-557b-4c45-87cd-805a5611e67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12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ONline Safety Coffee Morning </vt:lpstr>
      <vt:lpstr>Raising Children in a Digital World</vt:lpstr>
      <vt:lpstr>Purpose and Positive Digital Experiences</vt:lpstr>
      <vt:lpstr>Insights from  Research</vt:lpstr>
      <vt:lpstr>Rise of Anxiety in the Early 2010s</vt:lpstr>
      <vt:lpstr>Rise of Anxiety in the Early 2010s</vt:lpstr>
      <vt:lpstr>Core Developmental Harms Identified by research</vt:lpstr>
      <vt:lpstr>Social, Sleep, Attention, and Addiction Effects</vt:lpstr>
      <vt:lpstr>PowerPoint Presentation</vt:lpstr>
      <vt:lpstr>Family Approaches and Supportive Strategies</vt:lpstr>
      <vt:lpstr>Developing good habits</vt:lpstr>
      <vt:lpstr>Some tips</vt:lpstr>
      <vt:lpstr>Smartphone Free childhood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2026-03-19T09:46:18Z</dcterms:created>
  <dcterms:modified xsi:type="dcterms:W3CDTF">2026-04-17T08:02:16Z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0x0101006A924985A3CBAF4CAC2F75AFE0F2C4B1</vt:lpwstr>
  </property>
  <property fmtid="{D5CDD505-2E9C-101B-9397-08002B2CF9AE}" pid="3" name="Staff_x0020_Category">
    <vt:lpwstr/>
  </property>
  <property fmtid="{D5CDD505-2E9C-101B-9397-08002B2CF9AE}" pid="4" name="Staff Category">
    <vt:lpwstr/>
  </property>
</Properties>
</file>